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59" r:id="rId31"/>
    <p:sldId id="360" r:id="rId32"/>
    <p:sldId id="361" r:id="rId33"/>
    <p:sldId id="362" r:id="rId34"/>
    <p:sldId id="363" r:id="rId35"/>
    <p:sldId id="364" r:id="rId36"/>
    <p:sldId id="285" r:id="rId37"/>
    <p:sldId id="286" r:id="rId38"/>
    <p:sldId id="287" r:id="rId39"/>
    <p:sldId id="288" r:id="rId40"/>
    <p:sldId id="289" r:id="rId41"/>
    <p:sldId id="291" r:id="rId42"/>
    <p:sldId id="290" r:id="rId43"/>
    <p:sldId id="292" r:id="rId44"/>
    <p:sldId id="293" r:id="rId45"/>
    <p:sldId id="294" r:id="rId46"/>
    <p:sldId id="29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2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3B69D-1CFB-4BEF-A420-871ACC15F577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DB041-6BA0-4A0E-B715-59FE2EA41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6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A4C8F-9289-44A0-AF15-B7DF9D8B51B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51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92C7F-3DF0-4472-9875-CD2893CD7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E598A8-948A-4F12-94AF-D2D6117AF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4FB16-8B93-4CC9-833F-829821C8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DD3244-38C0-456A-8DC1-763F441D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799546-64E2-4B0B-A6D0-8780B0A5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65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6960F-BA15-41E0-BD03-9B584CBA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AF1B92-9859-4A73-8261-9539B2415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BD3C4-DC80-4E15-BEBD-934F41A1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C958C8-DE1D-4BDD-BAF3-EB37F36B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25888B-CBDD-4331-BB9B-E47E3A98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DD1175-987C-48E3-9EB1-215DDA4FC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EF79DF-B5B7-41CF-8554-24F9456F6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32CADE-5828-445C-AC8A-0D051940B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175D08-0B01-407B-8C9E-AB6C11C6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6B3A1-1387-43A6-AD41-B8AED643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18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F1DCC-078B-4237-B90A-CDFE4D28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D25D0-A937-4167-89FA-BFD22E2AC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C6D20E-3985-4BD1-BA0D-9537E5AC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C42F9-861B-4A49-9164-9F125269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B8F4A-005A-45C2-9D7E-755ED873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90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28E75-7ABA-48C0-B6B5-17A6DC1D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FC00D7-6F49-43BF-A6D4-F3A7F8249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A48D49-B526-4667-BECD-53B67118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D2BFC-55F8-41AB-AD77-A6674706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CAA07A-B0F9-4388-B397-1A37CAF2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05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2A1D1-D036-4858-9DC5-E4B6F560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F7F33-0CF1-4E4B-B5B7-9A89E475C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ED3562-7F4B-4DBF-81D1-C12ECE1F3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AFB35B-165B-4192-8E87-115C1C14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83C5F-9E55-4FFA-BE2C-313BD8E5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ED990C-3696-48D3-A96E-BC4852C6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08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1CBD4-9FA2-4199-90FB-A2765C85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358E1D-A399-4556-A78A-51FDF5951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3EE-9F4A-49F7-A8DC-4952D6B3F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4F18D4-82A5-4058-AF65-D7F2BDDFC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CF0B9E-1D85-42F5-9389-EDEB6ED29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518800-5F14-4D33-9393-79F981F4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1417F8-6F03-4E92-96B8-4063B73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56DA27-7C10-426D-AD0B-BD3266AD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4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25024-A27F-40D7-AC45-C11AE232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4188A6-E28C-4A07-820E-E1A9727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129A3E-3D3E-443E-830D-BCBA7B94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ED442F-EB61-42B8-AFB0-1355171E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60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116172-F36C-4B03-B13F-1DBE93CF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B27F8B-10E6-48F2-9335-E187EB8D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8330B3-320B-45DB-9C22-F245EF12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8EC62-E85B-4BC3-B5BC-10A40274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B8B80C-F044-4DF9-80E9-59998906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8B92C0-B6CC-4521-816A-66AE6DFB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293882-3FF3-4293-B126-56A405AC2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82238D-ACF6-46B5-878E-295B38FF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2BAF2-380B-4828-9E60-1E493E32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49CF4-29CE-4218-AABD-D0AE4A050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27CAA5-BA02-4748-9C8A-E5471E75F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0E1C9C-56A2-47F7-9512-2169F3976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7B7568-DA41-4029-81C3-57DCA6C4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E6437-7DFD-485E-90C2-6261213BF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C37917-F397-4482-B40E-A91C43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53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A0C585-5A91-4127-8D97-59AA2805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DB08DA-48AE-46A8-BE47-83373CC1E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097593-A607-4C0E-AB1C-F758BA767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CE127-7AEA-439D-BE8F-2B69149AD45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66EB71-FA5A-45F8-BC02-330399330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CC5D23-DA07-497E-A46D-279B562FF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50002-7806-4066-B8BE-9C19FC3D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2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14714"/>
            <a:ext cx="11790476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24238"/>
            <a:ext cx="1181904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5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9952"/>
            <a:ext cx="11780952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1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14714"/>
            <a:ext cx="11761905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2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8" y="71857"/>
            <a:ext cx="11857143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81381"/>
            <a:ext cx="11838095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0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90905"/>
            <a:ext cx="11761905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3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5190"/>
            <a:ext cx="11819047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90905"/>
            <a:ext cx="11752381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5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19476"/>
            <a:ext cx="11771428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5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86143"/>
            <a:ext cx="11790476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45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66238"/>
            <a:ext cx="12771428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5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5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624012"/>
            <a:ext cx="106013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00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61" y="0"/>
            <a:ext cx="9440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52" y="143285"/>
            <a:ext cx="8238095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2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41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08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6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7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6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11631"/>
          <a:stretch/>
        </p:blipFill>
        <p:spPr>
          <a:xfrm>
            <a:off x="7121365" y="5383193"/>
            <a:ext cx="4727735" cy="14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6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590550"/>
            <a:ext cx="55149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9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00428"/>
            <a:ext cx="11723809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60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90400" cy="68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99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79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70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68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38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6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44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37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15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24" y="176619"/>
            <a:ext cx="9780952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8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36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80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00428"/>
            <a:ext cx="1166666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6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19" y="476619"/>
            <a:ext cx="10104762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5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053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4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2"/>
            <a:ext cx="12192000" cy="6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0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9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4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9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" y="100428"/>
            <a:ext cx="11876190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81381"/>
            <a:ext cx="11742857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5190"/>
            <a:ext cx="11790476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0428"/>
            <a:ext cx="1177142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8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43285"/>
            <a:ext cx="11752381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73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</Words>
  <Application>Microsoft Office PowerPoint</Application>
  <PresentationFormat>宽屏</PresentationFormat>
  <Paragraphs>1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7</cp:revision>
  <dcterms:created xsi:type="dcterms:W3CDTF">2021-02-22T15:57:18Z</dcterms:created>
  <dcterms:modified xsi:type="dcterms:W3CDTF">2021-03-27T07:42:58Z</dcterms:modified>
</cp:coreProperties>
</file>